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Alexandria"/>
      <p:regular r:id="rId15"/>
    </p:embeddedFont>
    <p:embeddedFont>
      <p:font typeface="Alexandria"/>
      <p:regular r:id="rId16"/>
    </p:embeddedFont>
    <p:embeddedFont>
      <p:font typeface="Nobile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03753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Node.js: 정의와 특징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372213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Node.js는 JavaScript 기반의 오픈 소스 런타임 환경으로, 서버 측 애플리케이션 개발에 널리 사용되는 강력한 도구입니다. 단일 스레드 기반의 비동기 I/O 모델을 통해 빠른 성능과 확장성을 제공하며, 풍부한 생태계와 모듈화된 구조로 개발자들에게 다양한 편의성을 선사합니다.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4580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45342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428893"/>
            <a:ext cx="148387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작성자: 현욱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23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Node.js의 장단점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8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장점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빠른 속도와 높은 확장성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풍부한 생태계와 오픈 소스 라이브러리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단일 언어(JavaScript) 기반 개발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102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비동기 I/O를 통한 높은 효율성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328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단점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단일 스레드 구조로 인한 한계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오류 처리와 디버깅의 어려움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높은 메모리 사용량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6102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일부 복잡한 애플리케이션에 부적합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04617"/>
            <a:ext cx="61800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Node.js 핵심 기능과 모듈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9087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5123" y="4993719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908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이벤트 기반 아키텍처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399127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단일 스레드 기반의 비동기 I/O 처리를 통해 높은 확장성을 구현합니다.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49087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84281" y="4993719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4908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NPM 패키지 관리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65783" y="5399127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수많은 오픈 소스 라이브러리와 모듈을 제공하여 개발 효율성을 높입니다.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6068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8690" y="6691908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606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File System 모듈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097316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파일 입출력, 파일 시스템 조작 등의 기능을 제공합니다.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8667" y="66068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82257" y="6691908"/>
            <a:ext cx="20312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65783" y="6606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HTTP 서버 모듈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65783" y="7097316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웹 서버 구축을 위한 기본 기능을 제공합니다.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720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070" y="3260884"/>
            <a:ext cx="5824537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Node.js의 주요 사용 사례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48070" y="4249460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9407" y="4470797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실시간 웹 애플리케이션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69407" y="4932998"/>
            <a:ext cx="6017657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채팅, 실시간 협업 도구, 실시간 게임 등을 개발할 수 있습니다.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2118" y="4249460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3455" y="4470797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API 서버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643455" y="4932998"/>
            <a:ext cx="6017657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RESTful API, GraphQL API 등을 제공하는 백엔드 서버를 구축할 수 있습니다.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8070" y="6051947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9407" y="6273284"/>
            <a:ext cx="3338274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데이터 스트리밍 애플리케이션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69407" y="6735485"/>
            <a:ext cx="6017657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비디오 스트리밍, 음악 스트리밍 서비스 등을 개발할 수 있습니다.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2118" y="6051947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3455" y="6273284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IoT 및 임베디드 시스템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643455" y="6735485"/>
            <a:ext cx="6017657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Node.js를 사용하여 다양한 IoT 기기와 임베디드 시스템을 구축할 수 있습니다.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73628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Node.js와 JavaScript의 관계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JavaScript 언어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웹 브라우저에서 실행되는 스크립팅 언어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Node.js 런타임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JavaScript를 서버 사이드에서 실행할 수 있게 해주는 플랫폼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확장성 및 생태계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Node.js로 인해 JavaScript의 영역이 브라우저를 넘어 확장되었으며, 풍부한 생태계가 발전했습니다.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8679"/>
            <a:ext cx="72232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Node.js를 활용한 백엔드 개발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70134" y="2247781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웹 서버 구축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Node.js의 내장 HTTP 모듈을 사용하여 간단한 웹 서버를 만들 수 있습니다.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4415" y="4144447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API 개발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Express.js 등의 프레임워크를 활용하여 RESTful API와 GraphQL API를 빠르게 구현할 수 있습니다.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3701" y="6041112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데이터베이스 연동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MongoDB, MySQL, PostgreSQL 등 다양한 데이터베이스와 통합할 수 있는 패키지가 풍부합니다.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020" y="572810"/>
            <a:ext cx="6169938" cy="650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실시간 웹 애플리케이션 구축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20" y="1536144"/>
            <a:ext cx="520660" cy="5206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9020" y="2265045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실시간 채팅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29020" y="2715339"/>
            <a:ext cx="768596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Socket.IO 라이브러리를 사용하여 실시간 채팅 기능을 구현할 수 있습니다.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020" y="3673554"/>
            <a:ext cx="520660" cy="5206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29020" y="4402455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실시간 협업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29020" y="4852749"/>
            <a:ext cx="768596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WebSocket 프로토콜을 바탕으로 실시간 공동 작업 도구를 만들 수 있습니다.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020" y="5810964"/>
            <a:ext cx="520660" cy="5206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9020" y="6539865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실시간 게임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29020" y="6990159"/>
            <a:ext cx="7685961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Node.js의 이벤트 기반 아키텍처로 사용자 간 실시간 상호작용이 가능한 게임을 개발할 수 있습니다.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18523"/>
            <a:ext cx="60269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Node.js의 필요성과 미래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67464"/>
            <a:ext cx="7556421" cy="4143613"/>
          </a:xfrm>
          <a:prstGeom prst="roundRect">
            <a:avLst>
              <a:gd name="adj" fmla="val 229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575084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271879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높은 확장성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2718792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단일 스레드 방식으로도 비동기 I/O를 통해 확장성을 확보할 수 있습니다.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3951208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409491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생산성 향상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094917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JavaScript 언어의 범용성으로 전체 스택 개발이 가능하며, 오픈 소스 생태계가 풍부합니다.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5327332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547104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기술 트렌드 선도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5471041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실시간 웹, IoT, 마이크로서비스 등 차세대 기술 동향을 반영하며 발전하고 있습니다.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2024-11-04T09:44:27Z</dcterms:created>
  <dcterms:modified xsi:type="dcterms:W3CDTF">2024-11-04T09:44:27Z</dcterms:modified>
</cp:coreProperties>
</file>